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73" r:id="rId2"/>
    <p:sldId id="270" r:id="rId3"/>
    <p:sldId id="271" r:id="rId4"/>
    <p:sldId id="272" r:id="rId5"/>
    <p:sldId id="256" r:id="rId6"/>
    <p:sldId id="267" r:id="rId7"/>
  </p:sldIdLst>
  <p:sldSz cx="30279975" cy="42808525"/>
  <p:notesSz cx="31940500" cy="44361100"/>
  <p:defaultTextStyle>
    <a:defPPr>
      <a:defRPr lang="en-US"/>
    </a:defPPr>
    <a:lvl1pPr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just" rtl="0" fontAlgn="base">
      <a:spcBef>
        <a:spcPct val="50000"/>
      </a:spcBef>
      <a:spcAft>
        <a:spcPct val="0"/>
      </a:spcAft>
      <a:buClr>
        <a:srgbClr val="A50021"/>
      </a:buClr>
      <a:buFont typeface="Wingdings" panose="05000000000000000000" pitchFamily="2" charset="2"/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1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  <p15:guide id="3" orient="horz" pos="4661" userDrawn="1">
          <p15:clr>
            <a:srgbClr val="A4A3A4"/>
          </p15:clr>
        </p15:guide>
        <p15:guide id="4" orient="horz" pos="1191" userDrawn="1">
          <p15:clr>
            <a:srgbClr val="A4A3A4"/>
          </p15:clr>
        </p15:guide>
        <p15:guide id="5" orient="horz" pos="3186" userDrawn="1">
          <p15:clr>
            <a:srgbClr val="A4A3A4"/>
          </p15:clr>
        </p15:guide>
        <p15:guide id="6" pos="5319" userDrawn="1">
          <p15:clr>
            <a:srgbClr val="A4A3A4"/>
          </p15:clr>
        </p15:guide>
        <p15:guide id="7" pos="6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i noponen" initials="" lastIdx="14" clrIdx="0"/>
  <p:cmAuthor id="2" name="Valeriya Azovskaya" initials="VA" lastIdx="1" clrIdx="1"/>
  <p:cmAuthor id="3" name="Valeriya Azovskaya" initials="VA [2]" lastIdx="1" clrIdx="2"/>
  <p:cmAuthor id="4" name="Valeriya Azovskaya" initials="VA [3]" lastIdx="1" clrIdx="3"/>
  <p:cmAuthor id="5" name="Valeriya Azovskaya" initials="VA [4]" lastIdx="1" clrIdx="4"/>
  <p:cmAuthor id="6" name="Valeriya Azovskaya" initials="VA [5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4"/>
    <a:srgbClr val="888178"/>
    <a:srgbClr val="7CB82F"/>
    <a:srgbClr val="DD5354"/>
    <a:srgbClr val="EAA124"/>
    <a:srgbClr val="E37828"/>
    <a:srgbClr val="6A4593"/>
    <a:srgbClr val="AB4B9A"/>
    <a:srgbClr val="009E69"/>
    <a:srgbClr val="D82C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27B8F-3C82-4C5C-84E0-0E335C217D0E}" v="2" dt="2024-04-22T15:18:26.4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21" autoAdjust="0"/>
    <p:restoredTop sz="50000" autoAdjust="0"/>
  </p:normalViewPr>
  <p:slideViewPr>
    <p:cSldViewPr>
      <p:cViewPr varScale="1">
        <p:scale>
          <a:sx n="10" d="100"/>
          <a:sy n="10" d="100"/>
        </p:scale>
        <p:origin x="1722" y="204"/>
      </p:cViewPr>
      <p:guideLst>
        <p:guide orient="horz" pos="13483"/>
        <p:guide pos="9537"/>
        <p:guide orient="horz" pos="4661"/>
        <p:guide orient="horz" pos="1191"/>
        <p:guide orient="horz" pos="3186"/>
        <p:guide pos="5319"/>
        <p:guide pos="6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rghei Maryam" userId="3be8d119-73fc-4ec5-bbe7-3ec73b8dca99" providerId="ADAL" clId="{21C27B8F-3C82-4C5C-84E0-0E335C217D0E}"/>
    <pc:docChg chg="addSld modSld">
      <pc:chgData name="Borghei Maryam" userId="3be8d119-73fc-4ec5-bbe7-3ec73b8dca99" providerId="ADAL" clId="{21C27B8F-3C82-4C5C-84E0-0E335C217D0E}" dt="2024-04-22T15:18:26.414" v="1"/>
      <pc:docMkLst>
        <pc:docMk/>
      </pc:docMkLst>
      <pc:sldChg chg="add setBg">
        <pc:chgData name="Borghei Maryam" userId="3be8d119-73fc-4ec5-bbe7-3ec73b8dca99" providerId="ADAL" clId="{21C27B8F-3C82-4C5C-84E0-0E335C217D0E}" dt="2024-04-22T15:18:21.099" v="0"/>
        <pc:sldMkLst>
          <pc:docMk/>
          <pc:sldMk cId="0" sldId="256"/>
        </pc:sldMkLst>
      </pc:sldChg>
      <pc:sldChg chg="add setBg">
        <pc:chgData name="Borghei Maryam" userId="3be8d119-73fc-4ec5-bbe7-3ec73b8dca99" providerId="ADAL" clId="{21C27B8F-3C82-4C5C-84E0-0E335C217D0E}" dt="2024-04-22T15:18:26.414" v="1"/>
        <pc:sldMkLst>
          <pc:docMk/>
          <pc:sldMk cId="461025924" sldId="26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t" anchorCtr="0" compatLnSpc="1">
            <a:prstTxWarp prst="textNoShape">
              <a:avLst/>
            </a:prstTxWarp>
          </a:bodyPr>
          <a:lstStyle>
            <a:lvl1pPr algn="l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8089670" y="0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t" anchorCtr="0" compatLnSpc="1">
            <a:prstTxWarp prst="textNoShape">
              <a:avLst/>
            </a:prstTxWarp>
          </a:bodyPr>
          <a:lstStyle>
            <a:lvl1pPr algn="r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42141631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b" anchorCtr="0" compatLnSpc="1">
            <a:prstTxWarp prst="textNoShape">
              <a:avLst/>
            </a:prstTxWarp>
          </a:bodyPr>
          <a:lstStyle>
            <a:lvl1pPr algn="l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8089670" y="42141631"/>
            <a:ext cx="13843372" cy="2212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9761" tIns="209883" rIns="419761" bIns="209883" numCol="1" anchor="b" anchorCtr="0" compatLnSpc="1">
            <a:prstTxWarp prst="textNoShape">
              <a:avLst/>
            </a:prstTxWarp>
          </a:bodyPr>
          <a:lstStyle>
            <a:lvl1pPr algn="r" defTabSz="4196005">
              <a:spcBef>
                <a:spcPct val="0"/>
              </a:spcBef>
              <a:buClrTx/>
              <a:buFontTx/>
              <a:buNone/>
              <a:defRPr sz="5400">
                <a:solidFill>
                  <a:schemeClr val="tx1"/>
                </a:solidFill>
              </a:defRPr>
            </a:lvl1pPr>
          </a:lstStyle>
          <a:p>
            <a:fld id="{046CFB08-E1ED-417D-A1B4-6C98F198070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63022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600" y="7005638"/>
            <a:ext cx="22710775" cy="1490345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600" y="22483763"/>
            <a:ext cx="22710775" cy="10336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72F86-0077-470E-9F3F-319081C03881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4622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B1BC2-1DAC-4808-A9A9-23FBFE3C92F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6481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1714500"/>
            <a:ext cx="6811962" cy="3652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714500"/>
            <a:ext cx="20286663" cy="36525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94609-A728-4036-B4CC-37BFF82FD9BC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18017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774C7-1070-40CC-8490-8AF918FF63A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7245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338" y="10672763"/>
            <a:ext cx="26117550" cy="178069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338" y="28648025"/>
            <a:ext cx="26117550" cy="93646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3831B-B31C-4362-8B60-54858419F06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8459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9986963"/>
            <a:ext cx="13549313" cy="28252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9986963"/>
            <a:ext cx="13549312" cy="28252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DDA37-7B01-4B04-9319-4E478397A636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1847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279650"/>
            <a:ext cx="26115963" cy="8274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975" y="10493375"/>
            <a:ext cx="128095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975" y="15636875"/>
            <a:ext cx="12809538" cy="22999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900" y="10493375"/>
            <a:ext cx="12873038" cy="51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900" y="15636875"/>
            <a:ext cx="12873038" cy="229997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68032-45B4-43E4-A38B-591A19016A2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90255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1306F6-E303-49EA-BFD0-983A6AD0F7F2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416031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36EBA-E5E0-4D73-BA00-7E0287176893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1041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C19C0-7E9C-4E77-A195-C712544180C8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73083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975" y="2854325"/>
            <a:ext cx="9766300" cy="9988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3038" y="6164263"/>
            <a:ext cx="15328900" cy="30421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975" y="12842875"/>
            <a:ext cx="9766300" cy="237918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844D7-C86B-46EA-B239-CA5BAA7DB365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4955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6963"/>
            <a:ext cx="27251025" cy="282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>
            <a:lvl1pPr algn="l" defTabSz="4256088">
              <a:spcBef>
                <a:spcPct val="0"/>
              </a:spcBef>
              <a:buClrTx/>
              <a:buFontTx/>
              <a:buNone/>
              <a:defRPr sz="65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>
            <a:lvl1pPr algn="ctr" defTabSz="4256088">
              <a:spcBef>
                <a:spcPct val="0"/>
              </a:spcBef>
              <a:buClrTx/>
              <a:buFontTx/>
              <a:buNone/>
              <a:defRPr sz="6500">
                <a:solidFill>
                  <a:schemeClr val="tx1"/>
                </a:solidFill>
              </a:defRPr>
            </a:lvl1pPr>
          </a:lstStyle>
          <a:p>
            <a:endParaRPr lang="en-US" alt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5638" tIns="212818" rIns="425638" bIns="212818" numCol="1" anchor="t" anchorCtr="0" compatLnSpc="1">
            <a:prstTxWarp prst="textNoShape">
              <a:avLst/>
            </a:prstTxWarp>
          </a:bodyPr>
          <a:lstStyle>
            <a:lvl1pPr algn="r" defTabSz="4256088">
              <a:spcBef>
                <a:spcPct val="0"/>
              </a:spcBef>
              <a:buClrTx/>
              <a:buFontTx/>
              <a:buNone/>
              <a:defRPr sz="6500">
                <a:solidFill>
                  <a:schemeClr val="tx1"/>
                </a:solidFill>
              </a:defRPr>
            </a:lvl1pPr>
          </a:lstStyle>
          <a:p>
            <a:fld id="{5599E797-1E14-4FC4-AEE9-ADCF92E3336D}" type="slidenum">
              <a:rPr lang="en-US" altLang="fi-FI"/>
              <a:pPr/>
              <a:t>‹#›</a:t>
            </a:fld>
            <a:endParaRPr lang="en-US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56088" rtl="0" fontAlgn="base">
        <a:spcBef>
          <a:spcPct val="0"/>
        </a:spcBef>
        <a:spcAft>
          <a:spcPct val="0"/>
        </a:spcAft>
        <a:defRPr sz="6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2pPr>
      <a:lvl3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3pPr>
      <a:lvl4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4pPr>
      <a:lvl5pPr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5pPr>
      <a:lvl6pPr marL="4572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256088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95438" indent="-1595438" algn="l" defTabSz="4256088" rtl="0" fontAlgn="base">
        <a:spcBef>
          <a:spcPct val="20000"/>
        </a:spcBef>
        <a:spcAft>
          <a:spcPct val="0"/>
        </a:spcAft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3459163" indent="-1330325" algn="l" defTabSz="4256088" rtl="0" fontAlgn="base">
        <a:spcBef>
          <a:spcPct val="20000"/>
        </a:spcBef>
        <a:spcAft>
          <a:spcPct val="0"/>
        </a:spcAft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5321300" indent="-1065213" algn="l" defTabSz="4256088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7450138" indent="-1062038" algn="l" defTabSz="4256088" rtl="0" fontAlgn="base">
        <a:spcBef>
          <a:spcPct val="20000"/>
        </a:spcBef>
        <a:spcAft>
          <a:spcPct val="0"/>
        </a:spcAft>
        <a:buChar char="–"/>
        <a:defRPr sz="9300" kern="1200">
          <a:solidFill>
            <a:schemeClr val="tx1"/>
          </a:solidFill>
          <a:latin typeface="+mn-lt"/>
          <a:ea typeface="+mn-ea"/>
          <a:cs typeface="+mn-cs"/>
        </a:defRPr>
      </a:lvl4pPr>
      <a:lvl5pPr marL="9580563" indent="-1065213" algn="l" defTabSz="4256088" rtl="0" fontAlgn="base">
        <a:spcBef>
          <a:spcPct val="20000"/>
        </a:spcBef>
        <a:spcAft>
          <a:spcPct val="0"/>
        </a:spcAft>
        <a:buChar char="»"/>
        <a:defRPr sz="9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www.aalto.fi/en/visual-library#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D7A791-757A-C745-86CA-96E662FAC1EE}"/>
              </a:ext>
            </a:extLst>
          </p:cNvPr>
          <p:cNvSpPr txBox="1"/>
          <p:nvPr/>
        </p:nvSpPr>
        <p:spPr>
          <a:xfrm>
            <a:off x="1098550" y="1890713"/>
            <a:ext cx="27578941" cy="3184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0" b="1" dirty="0"/>
              <a:t>Tips &amp; best practices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Choose a template. Use either your </a:t>
            </a:r>
            <a:r>
              <a:rPr lang="en-GB" sz="6600" b="1" dirty="0">
                <a:solidFill>
                  <a:schemeClr val="tx1"/>
                </a:solidFill>
              </a:rPr>
              <a:t>school/department </a:t>
            </a:r>
            <a:r>
              <a:rPr lang="en-GB" sz="6600" dirty="0">
                <a:solidFill>
                  <a:schemeClr val="tx1"/>
                </a:solidFill>
              </a:rPr>
              <a:t>template, or use university-level template.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If possible, stick to the </a:t>
            </a:r>
            <a:r>
              <a:rPr lang="en-GB" sz="6600" b="1" dirty="0">
                <a:solidFill>
                  <a:schemeClr val="tx1"/>
                </a:solidFill>
              </a:rPr>
              <a:t>default font sizes </a:t>
            </a:r>
            <a:r>
              <a:rPr lang="en-GB" sz="6600" dirty="0">
                <a:solidFill>
                  <a:schemeClr val="tx1"/>
                </a:solidFill>
              </a:rPr>
              <a:t>set in the templates: headlines 61 </a:t>
            </a:r>
            <a:r>
              <a:rPr lang="en-GB" sz="6600" dirty="0" err="1">
                <a:solidFill>
                  <a:schemeClr val="tx1"/>
                </a:solidFill>
              </a:rPr>
              <a:t>pt</a:t>
            </a:r>
            <a:r>
              <a:rPr lang="en-GB" sz="6600" dirty="0">
                <a:solidFill>
                  <a:schemeClr val="tx1"/>
                </a:solidFill>
              </a:rPr>
              <a:t>, body text 32 pt. If the amount of content exceeds the space available by the default font sizes, you can set the body copy to a smaller value, but keep to a minimum 24 pt.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Section sizes can be altered according to amount of content. Grid blocks in the template emphasize the combination of elements to make poster more comprehensive.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You’re free to use the template as it is, or change it according to your project’s needs. The grid is there to help, not to limit your expression. 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Keep the text short, but use full sentences as much as possible – complete sentences are usually easier to understand.</a:t>
            </a:r>
            <a:br>
              <a:rPr lang="en-GB" sz="6600" dirty="0">
                <a:solidFill>
                  <a:schemeClr val="tx1"/>
                </a:solidFill>
              </a:rPr>
            </a:br>
            <a:r>
              <a:rPr lang="en-GB" sz="6600" dirty="0">
                <a:solidFill>
                  <a:schemeClr val="tx1"/>
                </a:solidFill>
              </a:rPr>
              <a:t>	Avoid unnecessary abbreviations.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Chosen images carefully (image quality, related to content). This helps to maintain a clean and professional look.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	For more complex layouts, use the advanced InDesign templates provided Aalto University. This allows more control over the final execution.</a:t>
            </a:r>
          </a:p>
          <a:p>
            <a:pPr marL="857250" indent="-857250" algn="l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6600" dirty="0">
                <a:solidFill>
                  <a:schemeClr val="tx1"/>
                </a:solidFill>
              </a:rPr>
              <a:t>For more guidance on Aalto University visual brand and more templates please visit </a:t>
            </a:r>
            <a:r>
              <a:rPr lang="en-GB" sz="66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https://www.aalto.fi/en/visual-library</a:t>
            </a:r>
            <a:endParaRPr lang="en-GB" sz="6600" dirty="0">
              <a:solidFill>
                <a:schemeClr val="tx1"/>
              </a:solidFill>
            </a:endParaRPr>
          </a:p>
          <a:p>
            <a:pPr algn="l"/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2A2CE7-8EC8-B84E-9340-7D677BEE9EDD}"/>
              </a:ext>
            </a:extLst>
          </p:cNvPr>
          <p:cNvCxnSpPr/>
          <p:nvPr/>
        </p:nvCxnSpPr>
        <p:spPr bwMode="auto">
          <a:xfrm>
            <a:off x="1098550" y="6030554"/>
            <a:ext cx="2196121" cy="0"/>
          </a:xfrm>
          <a:prstGeom prst="line">
            <a:avLst/>
          </a:prstGeom>
          <a:solidFill>
            <a:schemeClr val="bg1"/>
          </a:solidFill>
          <a:ln w="3175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F498FFA-A133-C743-909C-4BB137637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3821" y="35442739"/>
            <a:ext cx="8028892" cy="738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3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4" name="Rectangle 1472"/>
          <p:cNvSpPr>
            <a:spLocks noChangeArrowheads="1"/>
          </p:cNvSpPr>
          <p:nvPr/>
        </p:nvSpPr>
        <p:spPr bwMode="auto">
          <a:xfrm>
            <a:off x="-62417" y="-53974"/>
            <a:ext cx="30342391" cy="6851890"/>
          </a:xfrm>
          <a:prstGeom prst="rect">
            <a:avLst/>
          </a:prstGeom>
          <a:solidFill>
            <a:srgbClr val="DD5354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9267" name="Text Box 1075"/>
          <p:cNvSpPr txBox="1">
            <a:spLocks noChangeArrowheads="1"/>
          </p:cNvSpPr>
          <p:nvPr/>
        </p:nvSpPr>
        <p:spPr bwMode="auto">
          <a:xfrm>
            <a:off x="8047199" y="4374370"/>
            <a:ext cx="19001396" cy="149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5701" tIns="212849" rIns="425701" bIns="212849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Department of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Bioproducts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and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Biosystems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 Aalto University, FI-00076 Aalto, Finland</a:t>
            </a:r>
            <a:endParaRPr lang="en-US" altLang="fi-FI" sz="4000" i="1" dirty="0"/>
          </a:p>
          <a:p>
            <a:pPr>
              <a:buClrTx/>
              <a:buFontTx/>
              <a:buNone/>
            </a:pPr>
            <a:endParaRPr lang="en-US" altLang="fi-FI" sz="2900" i="1" dirty="0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047199" y="1530054"/>
            <a:ext cx="1922954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1483" tIns="205740" rIns="411483" bIns="205740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Poster’s</a:t>
            </a:r>
            <a:r>
              <a:rPr lang="fi-FI" altLang="fi-FI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endParaRPr lang="fi-FI" altLang="fi-FI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fi-FI" altLang="fi-FI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</a:pP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r>
              <a:rPr lang="fi-FI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0" y="6797916"/>
            <a:ext cx="30406295" cy="1396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7631" y="7408480"/>
            <a:ext cx="14292000" cy="5716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</a:p>
          <a:p>
            <a:pPr algn="l">
              <a:buClrTx/>
              <a:buFontTx/>
              <a:buNone/>
            </a:pPr>
            <a:r>
              <a:rPr lang="en-US" altLang="fi-F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Paragraph starts from here…</a:t>
            </a:r>
          </a:p>
          <a:p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fi-FI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85" name="Text Box 937"/>
          <p:cNvSpPr txBox="1">
            <a:spLocks noChangeArrowheads="1"/>
          </p:cNvSpPr>
          <p:nvPr/>
        </p:nvSpPr>
        <p:spPr bwMode="auto">
          <a:xfrm>
            <a:off x="397631" y="14005949"/>
            <a:ext cx="14289314" cy="83666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Concept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59" name="Rectangle 611"/>
          <p:cNvSpPr>
            <a:spLocks noChangeArrowheads="1"/>
          </p:cNvSpPr>
          <p:nvPr/>
        </p:nvSpPr>
        <p:spPr bwMode="auto">
          <a:xfrm>
            <a:off x="-140608" y="10182225"/>
            <a:ext cx="850901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25701" tIns="212849" rIns="425701" bIns="212849" anchor="ctr">
            <a:spAutoFit/>
          </a:bodyPr>
          <a:lstStyle>
            <a:lvl1pPr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fi-FI" altLang="fi-FI" sz="1800"/>
          </a:p>
        </p:txBody>
      </p:sp>
      <p:sp>
        <p:nvSpPr>
          <p:cNvPr id="9796" name="Rectangle 1604"/>
          <p:cNvSpPr>
            <a:spLocks noChangeArrowheads="1"/>
          </p:cNvSpPr>
          <p:nvPr/>
        </p:nvSpPr>
        <p:spPr bwMode="auto">
          <a:xfrm>
            <a:off x="-126320" y="21118513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7477" tIns="208737" rIns="417477" bIns="208737" anchor="ctr">
            <a:spAutoFit/>
          </a:bodyPr>
          <a:lstStyle/>
          <a:p>
            <a:endParaRPr lang="fi-FI"/>
          </a:p>
        </p:txBody>
      </p:sp>
      <p:sp>
        <p:nvSpPr>
          <p:cNvPr id="18" name="Text Box 937"/>
          <p:cNvSpPr txBox="1">
            <a:spLocks noChangeArrowheads="1"/>
          </p:cNvSpPr>
          <p:nvPr/>
        </p:nvSpPr>
        <p:spPr bwMode="auto">
          <a:xfrm>
            <a:off x="397631" y="23283121"/>
            <a:ext cx="14289315" cy="13226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Method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</a:t>
            </a:r>
          </a:p>
          <a:p>
            <a:pPr>
              <a:spcBef>
                <a:spcPct val="50000"/>
              </a:spcBef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98322" y="7415303"/>
            <a:ext cx="14292000" cy="348939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Results</a:t>
            </a:r>
          </a:p>
          <a:p>
            <a:pPr algn="l">
              <a:buClrTx/>
            </a:pPr>
            <a:r>
              <a:rPr lang="en-US" altLang="fi-FI" sz="3200" dirty="0">
                <a:solidFill>
                  <a:srgbClr val="000000"/>
                </a:solidFill>
              </a:rPr>
              <a:t>Paragraph starts from here…</a:t>
            </a: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284A08E-F229-F74F-ADA4-488C9C0955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753" y="266860"/>
            <a:ext cx="6696744" cy="61275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B6546A6-50BC-2545-9684-35D7F162A2AF}"/>
              </a:ext>
            </a:extLst>
          </p:cNvPr>
          <p:cNvSpPr txBox="1"/>
          <p:nvPr/>
        </p:nvSpPr>
        <p:spPr>
          <a:xfrm>
            <a:off x="411234" y="37475029"/>
            <a:ext cx="14292000" cy="485499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Short bio &amp; contacts</a:t>
            </a:r>
            <a:br>
              <a:rPr lang="en-US" altLang="fi-FI" b="1" dirty="0"/>
            </a:br>
            <a:br>
              <a:rPr lang="en-US" altLang="fi-FI" sz="3200" dirty="0">
                <a:solidFill>
                  <a:srgbClr val="000000"/>
                </a:solidFill>
              </a:rPr>
            </a:br>
            <a:r>
              <a:rPr lang="en-US" altLang="fi-FI" sz="3200" dirty="0">
                <a:solidFill>
                  <a:srgbClr val="000000"/>
                </a:solidFill>
              </a:rPr>
              <a:t>Paragraph starts from here</a:t>
            </a:r>
            <a:br>
              <a:rPr lang="en-US" altLang="fi-FI" sz="4800" dirty="0">
                <a:solidFill>
                  <a:srgbClr val="000000"/>
                </a:solidFill>
              </a:rPr>
            </a:br>
            <a:br>
              <a:rPr lang="en-US" altLang="fi-FI" sz="4800" dirty="0">
                <a:solidFill>
                  <a:srgbClr val="000000"/>
                </a:solidFill>
              </a:rPr>
            </a:br>
            <a:endParaRPr lang="en-US" altLang="fi-FI" sz="4800" dirty="0"/>
          </a:p>
        </p:txBody>
      </p:sp>
    </p:spTree>
    <p:extLst>
      <p:ext uri="{BB962C8B-B14F-4D97-AF65-F5344CB8AC3E}">
        <p14:creationId xmlns:p14="http://schemas.microsoft.com/office/powerpoint/2010/main" val="383464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4" name="Rectangle 1472"/>
          <p:cNvSpPr>
            <a:spLocks noChangeArrowheads="1"/>
          </p:cNvSpPr>
          <p:nvPr/>
        </p:nvSpPr>
        <p:spPr bwMode="auto">
          <a:xfrm>
            <a:off x="-62417" y="-53974"/>
            <a:ext cx="30342391" cy="6851890"/>
          </a:xfrm>
          <a:prstGeom prst="rect">
            <a:avLst/>
          </a:prstGeom>
          <a:solidFill>
            <a:srgbClr val="888178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9267" name="Text Box 1075"/>
          <p:cNvSpPr txBox="1">
            <a:spLocks noChangeArrowheads="1"/>
          </p:cNvSpPr>
          <p:nvPr/>
        </p:nvSpPr>
        <p:spPr bwMode="auto">
          <a:xfrm>
            <a:off x="8047199" y="4374370"/>
            <a:ext cx="19001396" cy="149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5701" tIns="212849" rIns="425701" bIns="212849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Department of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Bioproducts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and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Biosystems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 Aalto University, FI-00076 Aalto, Finland</a:t>
            </a:r>
            <a:endParaRPr lang="en-US" altLang="fi-FI" sz="4000" i="1" dirty="0"/>
          </a:p>
          <a:p>
            <a:pPr>
              <a:buClrTx/>
              <a:buFontTx/>
              <a:buNone/>
            </a:pPr>
            <a:endParaRPr lang="en-US" altLang="fi-FI" sz="2900" i="1" dirty="0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047199" y="1530054"/>
            <a:ext cx="1922954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1483" tIns="205740" rIns="411483" bIns="205740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Poster’s</a:t>
            </a:r>
            <a:r>
              <a:rPr lang="fi-FI" altLang="fi-FI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endParaRPr lang="fi-FI" altLang="fi-FI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fi-FI" altLang="fi-FI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</a:pP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r>
              <a:rPr lang="fi-FI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0" y="6797916"/>
            <a:ext cx="30406295" cy="1396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7631" y="7408480"/>
            <a:ext cx="14292000" cy="5716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</a:p>
          <a:p>
            <a:pPr algn="l">
              <a:buClrTx/>
              <a:buFontTx/>
              <a:buNone/>
            </a:pPr>
            <a:r>
              <a:rPr lang="en-US" altLang="fi-F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Paragraph starts from here…</a:t>
            </a:r>
          </a:p>
          <a:p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fi-FI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85" name="Text Box 937"/>
          <p:cNvSpPr txBox="1">
            <a:spLocks noChangeArrowheads="1"/>
          </p:cNvSpPr>
          <p:nvPr/>
        </p:nvSpPr>
        <p:spPr bwMode="auto">
          <a:xfrm>
            <a:off x="397631" y="14005949"/>
            <a:ext cx="14289314" cy="83666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Concept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59" name="Rectangle 611"/>
          <p:cNvSpPr>
            <a:spLocks noChangeArrowheads="1"/>
          </p:cNvSpPr>
          <p:nvPr/>
        </p:nvSpPr>
        <p:spPr bwMode="auto">
          <a:xfrm>
            <a:off x="-140608" y="10182225"/>
            <a:ext cx="850901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25701" tIns="212849" rIns="425701" bIns="212849" anchor="ctr">
            <a:spAutoFit/>
          </a:bodyPr>
          <a:lstStyle>
            <a:lvl1pPr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fi-FI" altLang="fi-FI" sz="1800"/>
          </a:p>
        </p:txBody>
      </p:sp>
      <p:sp>
        <p:nvSpPr>
          <p:cNvPr id="9796" name="Rectangle 1604"/>
          <p:cNvSpPr>
            <a:spLocks noChangeArrowheads="1"/>
          </p:cNvSpPr>
          <p:nvPr/>
        </p:nvSpPr>
        <p:spPr bwMode="auto">
          <a:xfrm>
            <a:off x="-126320" y="21118513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7477" tIns="208737" rIns="417477" bIns="208737" anchor="ctr">
            <a:spAutoFit/>
          </a:bodyPr>
          <a:lstStyle/>
          <a:p>
            <a:endParaRPr lang="fi-FI"/>
          </a:p>
        </p:txBody>
      </p:sp>
      <p:sp>
        <p:nvSpPr>
          <p:cNvPr id="18" name="Text Box 937"/>
          <p:cNvSpPr txBox="1">
            <a:spLocks noChangeArrowheads="1"/>
          </p:cNvSpPr>
          <p:nvPr/>
        </p:nvSpPr>
        <p:spPr bwMode="auto">
          <a:xfrm>
            <a:off x="397631" y="23283121"/>
            <a:ext cx="14289315" cy="13226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Method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</a:t>
            </a:r>
          </a:p>
          <a:p>
            <a:pPr>
              <a:spcBef>
                <a:spcPct val="50000"/>
              </a:spcBef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98322" y="7415303"/>
            <a:ext cx="14292000" cy="348939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Results</a:t>
            </a:r>
          </a:p>
          <a:p>
            <a:pPr algn="l">
              <a:buClrTx/>
            </a:pPr>
            <a:r>
              <a:rPr lang="en-US" altLang="fi-FI" sz="3200" dirty="0">
                <a:solidFill>
                  <a:srgbClr val="000000"/>
                </a:solidFill>
              </a:rPr>
              <a:t>Paragraph starts from here…</a:t>
            </a: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C86C50C-A3E1-7143-8D2A-7526C970C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753" y="266860"/>
            <a:ext cx="6696744" cy="612752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24C64DE-CD8A-9E4F-A845-5C62D13C9A29}"/>
              </a:ext>
            </a:extLst>
          </p:cNvPr>
          <p:cNvSpPr txBox="1"/>
          <p:nvPr/>
        </p:nvSpPr>
        <p:spPr>
          <a:xfrm>
            <a:off x="411234" y="37475029"/>
            <a:ext cx="14292000" cy="485499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Short bio &amp; contacts</a:t>
            </a:r>
            <a:br>
              <a:rPr lang="en-US" altLang="fi-FI" b="1" dirty="0"/>
            </a:br>
            <a:br>
              <a:rPr lang="en-US" altLang="fi-FI" sz="3200" dirty="0">
                <a:solidFill>
                  <a:srgbClr val="000000"/>
                </a:solidFill>
              </a:rPr>
            </a:br>
            <a:r>
              <a:rPr lang="en-US" altLang="fi-FI" sz="3200" dirty="0">
                <a:solidFill>
                  <a:srgbClr val="000000"/>
                </a:solidFill>
              </a:rPr>
              <a:t>Paragraph starts from here</a:t>
            </a:r>
            <a:br>
              <a:rPr lang="en-US" altLang="fi-FI" sz="4800" dirty="0">
                <a:solidFill>
                  <a:srgbClr val="000000"/>
                </a:solidFill>
              </a:rPr>
            </a:br>
            <a:br>
              <a:rPr lang="en-US" altLang="fi-FI" sz="4800" dirty="0">
                <a:solidFill>
                  <a:srgbClr val="000000"/>
                </a:solidFill>
              </a:rPr>
            </a:br>
            <a:endParaRPr lang="en-US" altLang="fi-FI" sz="4800" dirty="0"/>
          </a:p>
        </p:txBody>
      </p:sp>
    </p:spTree>
    <p:extLst>
      <p:ext uri="{BB962C8B-B14F-4D97-AF65-F5344CB8AC3E}">
        <p14:creationId xmlns:p14="http://schemas.microsoft.com/office/powerpoint/2010/main" val="138835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4" name="Rectangle 1472"/>
          <p:cNvSpPr>
            <a:spLocks noChangeArrowheads="1"/>
          </p:cNvSpPr>
          <p:nvPr/>
        </p:nvSpPr>
        <p:spPr bwMode="auto">
          <a:xfrm>
            <a:off x="-62417" y="-53974"/>
            <a:ext cx="30342391" cy="6851890"/>
          </a:xfrm>
          <a:prstGeom prst="rect">
            <a:avLst/>
          </a:prstGeom>
          <a:solidFill>
            <a:srgbClr val="006CB4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9267" name="Text Box 1075"/>
          <p:cNvSpPr txBox="1">
            <a:spLocks noChangeArrowheads="1"/>
          </p:cNvSpPr>
          <p:nvPr/>
        </p:nvSpPr>
        <p:spPr bwMode="auto">
          <a:xfrm>
            <a:off x="8047199" y="4374370"/>
            <a:ext cx="19001396" cy="149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5701" tIns="212849" rIns="425701" bIns="212849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Department of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Bioproducts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and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Biosystems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 Aalto University, FI-00076 Aalto, Finland</a:t>
            </a:r>
            <a:endParaRPr lang="en-US" altLang="fi-FI" sz="4000" i="1" dirty="0"/>
          </a:p>
          <a:p>
            <a:pPr>
              <a:buClrTx/>
              <a:buFontTx/>
              <a:buNone/>
            </a:pPr>
            <a:endParaRPr lang="en-US" altLang="fi-FI" sz="2900" i="1" dirty="0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047199" y="1530054"/>
            <a:ext cx="1922954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1483" tIns="205740" rIns="411483" bIns="205740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Poster’s</a:t>
            </a:r>
            <a:r>
              <a:rPr lang="fi-FI" altLang="fi-FI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endParaRPr lang="fi-FI" altLang="fi-FI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fi-FI" altLang="fi-FI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</a:pP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r>
              <a:rPr lang="fi-FI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0" y="6797916"/>
            <a:ext cx="30406295" cy="1396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7631" y="7408480"/>
            <a:ext cx="14292000" cy="5716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</a:p>
          <a:p>
            <a:pPr algn="l">
              <a:buClrTx/>
              <a:buFontTx/>
              <a:buNone/>
            </a:pPr>
            <a:r>
              <a:rPr lang="en-US" altLang="fi-F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Paragraph starts from here…</a:t>
            </a:r>
          </a:p>
          <a:p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fi-FI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85" name="Text Box 937"/>
          <p:cNvSpPr txBox="1">
            <a:spLocks noChangeArrowheads="1"/>
          </p:cNvSpPr>
          <p:nvPr/>
        </p:nvSpPr>
        <p:spPr bwMode="auto">
          <a:xfrm>
            <a:off x="397631" y="14005949"/>
            <a:ext cx="14289314" cy="83666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Concept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59" name="Rectangle 611"/>
          <p:cNvSpPr>
            <a:spLocks noChangeArrowheads="1"/>
          </p:cNvSpPr>
          <p:nvPr/>
        </p:nvSpPr>
        <p:spPr bwMode="auto">
          <a:xfrm>
            <a:off x="-140608" y="10182225"/>
            <a:ext cx="850901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25701" tIns="212849" rIns="425701" bIns="212849" anchor="ctr">
            <a:spAutoFit/>
          </a:bodyPr>
          <a:lstStyle>
            <a:lvl1pPr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fi-FI" altLang="fi-FI" sz="1800"/>
          </a:p>
        </p:txBody>
      </p:sp>
      <p:sp>
        <p:nvSpPr>
          <p:cNvPr id="9796" name="Rectangle 1604"/>
          <p:cNvSpPr>
            <a:spLocks noChangeArrowheads="1"/>
          </p:cNvSpPr>
          <p:nvPr/>
        </p:nvSpPr>
        <p:spPr bwMode="auto">
          <a:xfrm>
            <a:off x="-126320" y="21118513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7477" tIns="208737" rIns="417477" bIns="208737" anchor="ctr">
            <a:spAutoFit/>
          </a:bodyPr>
          <a:lstStyle/>
          <a:p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411234" y="37475029"/>
            <a:ext cx="14292000" cy="485499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Short bio &amp; contacts</a:t>
            </a:r>
            <a:br>
              <a:rPr lang="en-US" altLang="fi-FI" b="1" dirty="0"/>
            </a:br>
            <a:br>
              <a:rPr lang="en-US" altLang="fi-FI" sz="3200" dirty="0">
                <a:solidFill>
                  <a:srgbClr val="000000"/>
                </a:solidFill>
              </a:rPr>
            </a:br>
            <a:r>
              <a:rPr lang="en-US" altLang="fi-FI" sz="3200" dirty="0">
                <a:solidFill>
                  <a:srgbClr val="000000"/>
                </a:solidFill>
              </a:rPr>
              <a:t>Paragraph starts from here</a:t>
            </a:r>
            <a:br>
              <a:rPr lang="en-US" altLang="fi-FI" sz="4800" dirty="0">
                <a:solidFill>
                  <a:srgbClr val="000000"/>
                </a:solidFill>
              </a:rPr>
            </a:br>
            <a:br>
              <a:rPr lang="en-US" altLang="fi-FI" sz="4800" dirty="0">
                <a:solidFill>
                  <a:srgbClr val="000000"/>
                </a:solidFill>
              </a:rPr>
            </a:br>
            <a:endParaRPr lang="en-US" altLang="fi-FI" sz="4800" dirty="0"/>
          </a:p>
        </p:txBody>
      </p:sp>
      <p:sp>
        <p:nvSpPr>
          <p:cNvPr id="18" name="Text Box 937"/>
          <p:cNvSpPr txBox="1">
            <a:spLocks noChangeArrowheads="1"/>
          </p:cNvSpPr>
          <p:nvPr/>
        </p:nvSpPr>
        <p:spPr bwMode="auto">
          <a:xfrm>
            <a:off x="397631" y="23283121"/>
            <a:ext cx="14289315" cy="13226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Method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</a:t>
            </a:r>
          </a:p>
          <a:p>
            <a:pPr>
              <a:spcBef>
                <a:spcPct val="50000"/>
              </a:spcBef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98322" y="7415303"/>
            <a:ext cx="14292000" cy="348939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Results</a:t>
            </a:r>
          </a:p>
          <a:p>
            <a:pPr algn="l">
              <a:buClrTx/>
            </a:pPr>
            <a:r>
              <a:rPr lang="en-US" altLang="fi-FI" sz="3200" dirty="0">
                <a:solidFill>
                  <a:srgbClr val="000000"/>
                </a:solidFill>
              </a:rPr>
              <a:t>Paragraph starts from here…</a:t>
            </a: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E86888A-0603-774F-AF2C-1A2780EB0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1753" y="266860"/>
            <a:ext cx="6696744" cy="61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0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4" name="Rectangle 1472"/>
          <p:cNvSpPr>
            <a:spLocks noChangeArrowheads="1"/>
          </p:cNvSpPr>
          <p:nvPr/>
        </p:nvSpPr>
        <p:spPr bwMode="auto">
          <a:xfrm>
            <a:off x="-62417" y="-53974"/>
            <a:ext cx="30342391" cy="6851890"/>
          </a:xfrm>
          <a:prstGeom prst="rect">
            <a:avLst/>
          </a:prstGeom>
          <a:solidFill>
            <a:srgbClr val="009E69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9267" name="Text Box 1075"/>
          <p:cNvSpPr txBox="1">
            <a:spLocks noChangeArrowheads="1"/>
          </p:cNvSpPr>
          <p:nvPr/>
        </p:nvSpPr>
        <p:spPr bwMode="auto">
          <a:xfrm>
            <a:off x="8047199" y="4374370"/>
            <a:ext cx="19001396" cy="149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5701" tIns="212849" rIns="425701" bIns="212849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Department of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Bioproducts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and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Biosystems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 Aalto University, FI-00076 Aalto, Finland</a:t>
            </a:r>
            <a:endParaRPr lang="en-US" altLang="fi-FI" sz="4000" i="1" dirty="0"/>
          </a:p>
          <a:p>
            <a:pPr>
              <a:buClrTx/>
              <a:buFontTx/>
              <a:buNone/>
            </a:pPr>
            <a:endParaRPr lang="en-US" altLang="fi-FI" sz="2900" i="1" dirty="0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047199" y="1530054"/>
            <a:ext cx="1922954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1483" tIns="205740" rIns="411483" bIns="205740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Poster’s</a:t>
            </a:r>
            <a:r>
              <a:rPr lang="fi-FI" altLang="fi-FI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endParaRPr lang="fi-FI" altLang="fi-FI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fi-FI" altLang="fi-FI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</a:pP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r>
              <a:rPr lang="fi-FI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0" y="6797916"/>
            <a:ext cx="30406295" cy="1396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7631" y="7408480"/>
            <a:ext cx="14292000" cy="5716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</a:p>
          <a:p>
            <a:pPr algn="l">
              <a:buClrTx/>
              <a:buFontTx/>
              <a:buNone/>
            </a:pPr>
            <a:r>
              <a:rPr lang="en-US" altLang="fi-F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Paragraph starts from here…</a:t>
            </a:r>
          </a:p>
          <a:p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fi-FI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85" name="Text Box 937"/>
          <p:cNvSpPr txBox="1">
            <a:spLocks noChangeArrowheads="1"/>
          </p:cNvSpPr>
          <p:nvPr/>
        </p:nvSpPr>
        <p:spPr bwMode="auto">
          <a:xfrm>
            <a:off x="397631" y="14005949"/>
            <a:ext cx="14289314" cy="83666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Concept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59" name="Rectangle 611"/>
          <p:cNvSpPr>
            <a:spLocks noChangeArrowheads="1"/>
          </p:cNvSpPr>
          <p:nvPr/>
        </p:nvSpPr>
        <p:spPr bwMode="auto">
          <a:xfrm>
            <a:off x="-140608" y="10182225"/>
            <a:ext cx="850901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25701" tIns="212849" rIns="425701" bIns="212849" anchor="ctr">
            <a:spAutoFit/>
          </a:bodyPr>
          <a:lstStyle>
            <a:lvl1pPr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fi-FI" altLang="fi-FI" sz="1800"/>
          </a:p>
        </p:txBody>
      </p:sp>
      <p:sp>
        <p:nvSpPr>
          <p:cNvPr id="9796" name="Rectangle 1604"/>
          <p:cNvSpPr>
            <a:spLocks noChangeArrowheads="1"/>
          </p:cNvSpPr>
          <p:nvPr/>
        </p:nvSpPr>
        <p:spPr bwMode="auto">
          <a:xfrm>
            <a:off x="-126320" y="21118513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7477" tIns="208737" rIns="417477" bIns="208737" anchor="ctr">
            <a:spAutoFit/>
          </a:bodyPr>
          <a:lstStyle/>
          <a:p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2" t="9202" r="12636" b="4717"/>
          <a:stretch/>
        </p:blipFill>
        <p:spPr>
          <a:xfrm>
            <a:off x="-138361" y="765024"/>
            <a:ext cx="5436604" cy="5256584"/>
          </a:xfrm>
          <a:prstGeom prst="rect">
            <a:avLst/>
          </a:prstGeom>
        </p:spPr>
      </p:pic>
      <p:sp>
        <p:nvSpPr>
          <p:cNvPr id="18" name="Text Box 937"/>
          <p:cNvSpPr txBox="1">
            <a:spLocks noChangeArrowheads="1"/>
          </p:cNvSpPr>
          <p:nvPr/>
        </p:nvSpPr>
        <p:spPr bwMode="auto">
          <a:xfrm>
            <a:off x="397631" y="23283121"/>
            <a:ext cx="14289315" cy="13226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Method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</a:t>
            </a:r>
          </a:p>
          <a:p>
            <a:pPr>
              <a:spcBef>
                <a:spcPct val="50000"/>
              </a:spcBef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98322" y="7415303"/>
            <a:ext cx="14292000" cy="348939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Results</a:t>
            </a:r>
          </a:p>
          <a:p>
            <a:pPr algn="l">
              <a:buClrTx/>
            </a:pPr>
            <a:r>
              <a:rPr lang="en-US" altLang="fi-FI" sz="3200" dirty="0">
                <a:solidFill>
                  <a:srgbClr val="000000"/>
                </a:solidFill>
              </a:rPr>
              <a:t>Paragraph starts from here…</a:t>
            </a: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731030A-B38B-E44D-BC04-10938E6DD5DE}"/>
              </a:ext>
            </a:extLst>
          </p:cNvPr>
          <p:cNvSpPr txBox="1"/>
          <p:nvPr/>
        </p:nvSpPr>
        <p:spPr>
          <a:xfrm>
            <a:off x="411234" y="37475029"/>
            <a:ext cx="14292000" cy="485499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Short bio &amp; contacts</a:t>
            </a:r>
            <a:br>
              <a:rPr lang="en-US" altLang="fi-FI" b="1" dirty="0"/>
            </a:br>
            <a:br>
              <a:rPr lang="en-US" altLang="fi-FI" sz="3200" dirty="0">
                <a:solidFill>
                  <a:srgbClr val="000000"/>
                </a:solidFill>
              </a:rPr>
            </a:br>
            <a:r>
              <a:rPr lang="en-US" altLang="fi-FI" sz="3200" dirty="0">
                <a:solidFill>
                  <a:srgbClr val="000000"/>
                </a:solidFill>
              </a:rPr>
              <a:t>Paragraph starts from here</a:t>
            </a:r>
            <a:br>
              <a:rPr lang="en-US" altLang="fi-FI" sz="4800" dirty="0">
                <a:solidFill>
                  <a:srgbClr val="000000"/>
                </a:solidFill>
              </a:rPr>
            </a:br>
            <a:br>
              <a:rPr lang="en-US" altLang="fi-FI" sz="4800" dirty="0">
                <a:solidFill>
                  <a:srgbClr val="000000"/>
                </a:solidFill>
              </a:rPr>
            </a:br>
            <a:endParaRPr lang="en-US" altLang="fi-FI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64" name="Rectangle 1472"/>
          <p:cNvSpPr>
            <a:spLocks noChangeArrowheads="1"/>
          </p:cNvSpPr>
          <p:nvPr/>
        </p:nvSpPr>
        <p:spPr bwMode="auto">
          <a:xfrm>
            <a:off x="-62417" y="-53974"/>
            <a:ext cx="30342391" cy="6851890"/>
          </a:xfrm>
          <a:prstGeom prst="rect">
            <a:avLst/>
          </a:prstGeom>
          <a:solidFill>
            <a:srgbClr val="E37828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9267" name="Text Box 1075"/>
          <p:cNvSpPr txBox="1">
            <a:spLocks noChangeArrowheads="1"/>
          </p:cNvSpPr>
          <p:nvPr/>
        </p:nvSpPr>
        <p:spPr bwMode="auto">
          <a:xfrm>
            <a:off x="8047199" y="4374370"/>
            <a:ext cx="19001396" cy="1491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25701" tIns="212849" rIns="425701" bIns="212849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Department of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Bioproducts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and </a:t>
            </a:r>
            <a:r>
              <a:rPr lang="en-US" sz="4000" i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Biosystems</a:t>
            </a:r>
            <a:r>
              <a:rPr lang="en-US" sz="4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alibri" pitchFamily="34" charset="0"/>
              </a:rPr>
              <a:t>  Aalto University, FI-00076 Aalto, Finland</a:t>
            </a:r>
            <a:endParaRPr lang="en-US" altLang="fi-FI" sz="4000" i="1" dirty="0"/>
          </a:p>
          <a:p>
            <a:pPr>
              <a:buClrTx/>
              <a:buFontTx/>
              <a:buNone/>
            </a:pPr>
            <a:endParaRPr lang="en-US" altLang="fi-FI" sz="2900" i="1" dirty="0"/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8047199" y="1530054"/>
            <a:ext cx="19229545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11483" tIns="205740" rIns="411483" bIns="205740">
            <a:spAutoFit/>
          </a:bodyPr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Poster’s</a:t>
            </a:r>
            <a:r>
              <a:rPr lang="fi-FI" altLang="fi-FI" sz="72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fi-FI" altLang="fi-FI" sz="7200" b="1" dirty="0" err="1">
                <a:solidFill>
                  <a:schemeClr val="bg1"/>
                </a:solidFill>
                <a:cs typeface="Arial" panose="020B0604020202020204" pitchFamily="34" charset="0"/>
              </a:rPr>
              <a:t>title</a:t>
            </a:r>
            <a:endParaRPr lang="fi-FI" altLang="fi-FI" sz="24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  <a:buFontTx/>
              <a:buNone/>
            </a:pPr>
            <a:endParaRPr lang="fi-FI" altLang="fi-FI" sz="1600" b="1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>
              <a:buClrTx/>
            </a:pP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r>
              <a:rPr lang="fi-FI" sz="44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, </a:t>
            </a:r>
            <a:r>
              <a:rPr lang="fi-FI" sz="44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Name</a:t>
            </a:r>
            <a:endParaRPr lang="en-US" sz="44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161" name="AutoShape 113"/>
          <p:cNvSpPr>
            <a:spLocks noChangeArrowheads="1"/>
          </p:cNvSpPr>
          <p:nvPr/>
        </p:nvSpPr>
        <p:spPr bwMode="auto">
          <a:xfrm>
            <a:off x="0" y="6797916"/>
            <a:ext cx="30406295" cy="13966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</p:spPr>
        <p:txBody>
          <a:bodyPr wrap="none" lIns="417477" tIns="208737" rIns="417477" bIns="208737" anchor="ctr"/>
          <a:lstStyle/>
          <a:p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397631" y="7408480"/>
            <a:ext cx="14292000" cy="5716768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</a:p>
          <a:p>
            <a:pPr algn="l">
              <a:buClrTx/>
              <a:buFontTx/>
              <a:buNone/>
            </a:pPr>
            <a:r>
              <a:rPr lang="en-US" altLang="fi-FI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Paragraph starts from here…</a:t>
            </a:r>
          </a:p>
          <a:p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altLang="fi-FI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85" name="Text Box 937"/>
          <p:cNvSpPr txBox="1">
            <a:spLocks noChangeArrowheads="1"/>
          </p:cNvSpPr>
          <p:nvPr/>
        </p:nvSpPr>
        <p:spPr bwMode="auto">
          <a:xfrm>
            <a:off x="397631" y="14005949"/>
            <a:ext cx="14289314" cy="8366699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Concept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659" name="Rectangle 611"/>
          <p:cNvSpPr>
            <a:spLocks noChangeArrowheads="1"/>
          </p:cNvSpPr>
          <p:nvPr/>
        </p:nvSpPr>
        <p:spPr bwMode="auto">
          <a:xfrm>
            <a:off x="-140608" y="10182225"/>
            <a:ext cx="850901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25701" tIns="212849" rIns="425701" bIns="212849" anchor="ctr">
            <a:spAutoFit/>
          </a:bodyPr>
          <a:lstStyle>
            <a:lvl1pPr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66725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186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98588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5313" algn="l" defTabSz="9318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25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797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69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4113" defTabSz="9318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endParaRPr lang="fi-FI" altLang="fi-FI" sz="1800"/>
          </a:p>
        </p:txBody>
      </p:sp>
      <p:sp>
        <p:nvSpPr>
          <p:cNvPr id="9796" name="Rectangle 1604"/>
          <p:cNvSpPr>
            <a:spLocks noChangeArrowheads="1"/>
          </p:cNvSpPr>
          <p:nvPr/>
        </p:nvSpPr>
        <p:spPr bwMode="auto">
          <a:xfrm>
            <a:off x="-126320" y="21118513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17477" tIns="208737" rIns="417477" bIns="208737" anchor="ctr">
            <a:spAutoFit/>
          </a:bodyPr>
          <a:lstStyle/>
          <a:p>
            <a:endParaRPr lang="fi-FI"/>
          </a:p>
        </p:txBody>
      </p:sp>
      <p:sp>
        <p:nvSpPr>
          <p:cNvPr id="18" name="Text Box 937"/>
          <p:cNvSpPr txBox="1">
            <a:spLocks noChangeArrowheads="1"/>
          </p:cNvSpPr>
          <p:nvPr/>
        </p:nvSpPr>
        <p:spPr bwMode="auto">
          <a:xfrm>
            <a:off x="397631" y="23283121"/>
            <a:ext cx="14289315" cy="13226216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txBody>
          <a:bodyPr lIns="720000" tIns="720000" rIns="720000" bIns="720000"/>
          <a:lstStyle>
            <a:lvl1pPr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492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017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50963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03400" algn="l" defTabSz="42560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06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178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750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32200" defTabSz="4256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en-US" altLang="fi-FI" b="1" dirty="0"/>
              <a:t>Method</a:t>
            </a:r>
          </a:p>
          <a:p>
            <a:pPr>
              <a:buClrTx/>
              <a:buFontTx/>
              <a:buNone/>
            </a:pPr>
            <a:r>
              <a:rPr lang="en-US" altLang="fi-FI" sz="3200" dirty="0">
                <a:solidFill>
                  <a:schemeClr val="tx2"/>
                </a:solidFill>
              </a:rPr>
              <a:t> </a:t>
            </a:r>
            <a:br>
              <a:rPr lang="en-US" altLang="fi-FI" sz="3200" dirty="0">
                <a:solidFill>
                  <a:schemeClr val="tx2"/>
                </a:solidFill>
              </a:rPr>
            </a:br>
            <a:r>
              <a:rPr lang="en-US" altLang="fi-FI" sz="3200" dirty="0">
                <a:solidFill>
                  <a:schemeClr val="tx2"/>
                </a:solidFill>
              </a:rPr>
              <a:t>Paragraph starts from here</a:t>
            </a:r>
          </a:p>
          <a:p>
            <a:pPr>
              <a:spcBef>
                <a:spcPct val="50000"/>
              </a:spcBef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è"/>
            </a:pPr>
            <a:endParaRPr lang="en-US" altLang="fi-FI" sz="3200" dirty="0">
              <a:solidFill>
                <a:schemeClr val="tx2"/>
              </a:solidFill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  <a:p>
            <a:pPr>
              <a:spcBef>
                <a:spcPts val="2640"/>
              </a:spcBef>
            </a:pPr>
            <a:endParaRPr lang="en-US" altLang="zh-CN" sz="4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98322" y="7415303"/>
            <a:ext cx="14292000" cy="34893986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Results</a:t>
            </a:r>
          </a:p>
          <a:p>
            <a:pPr algn="l">
              <a:buClrTx/>
            </a:pPr>
            <a:r>
              <a:rPr lang="en-US" altLang="fi-FI" sz="3200" dirty="0">
                <a:solidFill>
                  <a:srgbClr val="000000"/>
                </a:solidFill>
              </a:rPr>
              <a:t>Paragraph starts from here…</a:t>
            </a: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3200" dirty="0">
              <a:solidFill>
                <a:srgbClr val="000000"/>
              </a:solidFill>
            </a:endParaRPr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  <a:p>
            <a:pPr algn="l">
              <a:buClrTx/>
            </a:pPr>
            <a:endParaRPr lang="en-US" altLang="fi-FI" sz="4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5D2E0C6-103F-5041-B112-21154A40F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687" y="764357"/>
            <a:ext cx="6593835" cy="603116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887DED8-2276-7D4F-B863-813D44D70CC3}"/>
              </a:ext>
            </a:extLst>
          </p:cNvPr>
          <p:cNvSpPr txBox="1"/>
          <p:nvPr/>
        </p:nvSpPr>
        <p:spPr>
          <a:xfrm>
            <a:off x="411234" y="37475029"/>
            <a:ext cx="14292000" cy="4854994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720000" tIns="720000" rIns="720000" bIns="720000" rtlCol="0">
            <a:spAutoFit/>
          </a:bodyPr>
          <a:lstStyle/>
          <a:p>
            <a:pPr algn="l">
              <a:buClrTx/>
              <a:buFontTx/>
              <a:buNone/>
            </a:pPr>
            <a:r>
              <a:rPr lang="en-US" altLang="fi-FI" b="1" dirty="0"/>
              <a:t>Short bio &amp; contacts</a:t>
            </a:r>
            <a:br>
              <a:rPr lang="en-US" altLang="fi-FI" b="1" dirty="0"/>
            </a:br>
            <a:br>
              <a:rPr lang="en-US" altLang="fi-FI" sz="3200" dirty="0">
                <a:solidFill>
                  <a:srgbClr val="000000"/>
                </a:solidFill>
              </a:rPr>
            </a:br>
            <a:r>
              <a:rPr lang="en-US" altLang="fi-FI" sz="3200" dirty="0">
                <a:solidFill>
                  <a:srgbClr val="000000"/>
                </a:solidFill>
              </a:rPr>
              <a:t>Paragraph starts from here</a:t>
            </a:r>
            <a:br>
              <a:rPr lang="en-US" altLang="fi-FI" sz="4800" dirty="0">
                <a:solidFill>
                  <a:srgbClr val="000000"/>
                </a:solidFill>
              </a:rPr>
            </a:br>
            <a:br>
              <a:rPr lang="en-US" altLang="fi-FI" sz="4800" dirty="0">
                <a:solidFill>
                  <a:srgbClr val="000000"/>
                </a:solidFill>
              </a:rPr>
            </a:br>
            <a:endParaRPr lang="en-US" altLang="fi-FI" sz="4800" dirty="0"/>
          </a:p>
        </p:txBody>
      </p:sp>
    </p:spTree>
    <p:extLst>
      <p:ext uri="{BB962C8B-B14F-4D97-AF65-F5344CB8AC3E}">
        <p14:creationId xmlns:p14="http://schemas.microsoft.com/office/powerpoint/2010/main" val="4610259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17477" tIns="208737" rIns="417477" bIns="208737" numCol="1" anchor="t" anchorCtr="0" compatLnSpc="1">
        <a:prstTxWarp prst="textNoShape">
          <a:avLst/>
        </a:prstTxWarp>
      </a:bodyPr>
      <a:lstStyle>
        <a:defPPr marL="0" marR="0" indent="0" algn="just" defTabSz="42560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anose="05000000000000000000" pitchFamily="2" charset="2"/>
          <a:buNone/>
          <a:tabLst/>
          <a:defRPr kumimoji="0" lang="en-US" altLang="fi-FI" sz="6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417477" tIns="208737" rIns="417477" bIns="208737" numCol="1" anchor="t" anchorCtr="0" compatLnSpc="1">
        <a:prstTxWarp prst="textNoShape">
          <a:avLst/>
        </a:prstTxWarp>
      </a:bodyPr>
      <a:lstStyle>
        <a:defPPr marL="0" marR="0" indent="0" algn="just" defTabSz="425608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rgbClr val="A50021"/>
          </a:buClr>
          <a:buSzTx/>
          <a:buFont typeface="Wingdings" panose="05000000000000000000" pitchFamily="2" charset="2"/>
          <a:buNone/>
          <a:tabLst/>
          <a:defRPr kumimoji="0" lang="en-US" altLang="fi-FI" sz="61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12734</TotalTime>
  <Words>519</Words>
  <Application>Microsoft Office PowerPoint</Application>
  <PresentationFormat>Custom</PresentationFormat>
  <Paragraphs>239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TKK Energiatieteet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IPS-16 poster</dc:title>
  <dc:creator>Janne Halme</dc:creator>
  <cp:lastModifiedBy>Borghei Maryam</cp:lastModifiedBy>
  <cp:revision>824</cp:revision>
  <cp:lastPrinted>2019-03-19T12:05:11Z</cp:lastPrinted>
  <dcterms:created xsi:type="dcterms:W3CDTF">2003-10-27T14:08:37Z</dcterms:created>
  <dcterms:modified xsi:type="dcterms:W3CDTF">2024-04-22T15:18:30Z</dcterms:modified>
</cp:coreProperties>
</file>