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sldIdLst>
    <p:sldId id="256" r:id="rId3"/>
    <p:sldId id="278" r:id="rId4"/>
    <p:sldId id="259" r:id="rId5"/>
    <p:sldId id="262" r:id="rId6"/>
    <p:sldId id="257" r:id="rId7"/>
    <p:sldId id="260" r:id="rId8"/>
    <p:sldId id="261" r:id="rId9"/>
    <p:sldId id="258" r:id="rId1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3"/>
    <p:restoredTop sz="96357" autoAdjust="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9B4D-8F8C-CC35-2FE8-CC918EF71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0788" y="2187697"/>
            <a:ext cx="9144000" cy="141517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title </a:t>
            </a:r>
            <a:r>
              <a:rPr lang="en-GB" dirty="0" err="1"/>
              <a:t>title</a:t>
            </a:r>
            <a:br>
              <a:rPr lang="en-GB" dirty="0"/>
            </a:b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CEFD4-6E4D-D9A9-9F90-47938A6378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3974" y="3863494"/>
            <a:ext cx="9144000" cy="10108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en-GB" dirty="0" err="1"/>
              <a:t>name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  <a:p>
            <a:r>
              <a:rPr lang="en-US" dirty="0"/>
              <a:t>Affiliation </a:t>
            </a:r>
            <a:r>
              <a:rPr lang="en-US" dirty="0" err="1"/>
              <a:t>affiliation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C7C0-D41C-381C-B830-D47D61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465" y="6374684"/>
            <a:ext cx="1716381" cy="34679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ECC3F8D6-23E2-A840-A7E7-D3BD00AFD5FF}" type="datetimeFigureOut">
              <a:rPr lang="en-FI" smtClean="0"/>
              <a:pPr/>
              <a:t>01/12/2024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0EC4-364E-A2BC-BF9B-0A3A0D9E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820" y="6374684"/>
            <a:ext cx="1217715" cy="3467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77C79107-61CC-0F42-AE54-9B0379BF6FC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80AAEE3-106D-1CED-DB5C-9951A066A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8526" y="462850"/>
            <a:ext cx="3314948" cy="12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5DDA-698C-0CED-0385-8F06E127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CBF0A-C575-F4AB-E48E-6A7BE7822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0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Avenir Heavy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2AB63-F01E-7109-CF01-A013E35D1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A910E-CE8A-D7D9-D82B-4D6E827F6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1852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Avenir Heavy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F872E-094B-E7C7-3DCE-DB2FAED97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1852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7B5C2-C12A-87FD-B8F5-BD888B22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0593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4098-75ED-E2BD-682A-4F6ACF74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F05F-8CD8-CDAF-31AD-8D4AD618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162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59C4-E06F-40D1-4A05-74155C0E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19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393F-F978-A656-B922-B0BBFC26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4" y="457200"/>
            <a:ext cx="42262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5ECA-2A88-7241-F085-AA688C2B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57338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3EEB2-2A6C-0AF2-DC7B-3CE39698B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504" y="2057400"/>
            <a:ext cx="42262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D2B0D-1E62-9A28-B9F9-1C5F4DE7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4812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FB4D-ECA0-F479-7DFE-08FD019A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58" y="457200"/>
            <a:ext cx="4124098" cy="13122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46B3-9AF9-8760-4FD5-CFA32E982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644635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6EF4E-DB72-61F8-5897-F53BFBC60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658" y="2057400"/>
            <a:ext cx="412409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4995A-8CC2-85FF-FC18-B2E8D2AC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293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0E86-6E17-B7D6-DF4F-1A2578E4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111F-1939-BFB3-0D8C-27BB6185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027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68A2-DA2D-467A-BDA6-3B0FD5DB9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69F5-1578-4A05-8A03-312C6DE1A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E5AA0-3E15-4FA5-AFB0-FABC16A4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85B9-9635-4BF3-991A-A83C8017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F9A46-80AF-4FD8-8BF7-C5CE4368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83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41D2-4097-4762-90C7-5177359D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FA7A-A5E7-4A2A-A700-3964327D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DD9BD-8634-499F-B681-784CB0D5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43AC8-E1C6-4F56-86F1-D06C3760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FA91-7DBA-4D5E-84A7-310D6586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239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7D29-A194-4572-A4C4-1BAAF7F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0E247-098B-4439-843A-74D340155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6942D-CD73-44D0-A936-E3209114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D8880-80DF-467F-ADC1-A85ED34A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16C2-00D2-4E3D-8131-E1B1CB39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99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2AE1-152F-4065-84FB-87832ECE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7CEB-121D-4D25-A4E3-BA1BEF8CF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05449-8ED7-4AB7-8886-F8755914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010AE-1435-4AD5-9DD3-A8E5DDFC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2FF68-2073-4704-A347-5515EA4E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EA2C3-E06E-4E90-AD1A-ED974984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6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9B4D-8F8C-CC35-2FE8-CC918EF71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4331" y="2416564"/>
            <a:ext cx="9144000" cy="141517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1E2A5A"/>
                </a:solidFill>
              </a:defRPr>
            </a:lvl1pPr>
          </a:lstStyle>
          <a:p>
            <a:r>
              <a:rPr lang="en-GB" dirty="0"/>
              <a:t>Title of presentation title </a:t>
            </a:r>
            <a:r>
              <a:rPr lang="en-GB" dirty="0" err="1"/>
              <a:t>title</a:t>
            </a:r>
            <a:br>
              <a:rPr lang="en-GB" dirty="0"/>
            </a:b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CEFD4-6E4D-D9A9-9F90-47938A6378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11828" y="4287973"/>
            <a:ext cx="9144000" cy="10108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en-GB" dirty="0" err="1"/>
              <a:t>name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  <a:p>
            <a:r>
              <a:rPr lang="en-US" dirty="0"/>
              <a:t>Affiliation </a:t>
            </a:r>
            <a:r>
              <a:rPr lang="en-US" dirty="0" err="1"/>
              <a:t>affiliation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C7C0-D41C-381C-B830-D47D61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465" y="6374683"/>
            <a:ext cx="17163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ECC3F8D6-23E2-A840-A7E7-D3BD00AFD5FF}" type="datetimeFigureOut">
              <a:rPr lang="en-FI" smtClean="0"/>
              <a:pPr/>
              <a:t>01/12/2024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0EC4-364E-A2BC-BF9B-0A3A0D9E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9828" y="6432533"/>
            <a:ext cx="3361707" cy="249423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77C79107-61CC-0F42-AE54-9B0379BF6FC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0AAEE3-106D-1CED-DB5C-9951A066AB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38526" y="453600"/>
            <a:ext cx="3314948" cy="12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C1A5-23D2-4F52-A791-588B55D0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8CCB5-FB94-44FA-874B-0316035C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503A6-68EE-4142-AE82-B212FF70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430F7-4981-448E-93A4-6357815C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5F5D7-80EA-4BF3-ACE3-22F1E8AD8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24A09-EB0B-4E1A-A41D-1C65C7D3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FD2BF-B1BC-40DB-A663-005AEDDF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C407E-5CA6-4061-BC31-4B9773D9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98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D161-CA08-4CFB-BD79-321DA741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A9D84-D8AE-4F1E-BB2D-5312B778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5EBB1-A5B8-4307-A83C-BEAE572F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97F3-CBB6-474D-ADE7-92B8A5A3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5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F9084-DB9A-4441-9EDF-64FD865B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D434F-F247-40F0-929D-323E2109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7358-1A42-46D4-9F01-1D4E2FEA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756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2617-480C-4EC0-825B-61BF3B0D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D940-C2ED-406E-A2AE-8573751D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D2FA3-9558-4D8C-A0CD-AB13E3681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5B2E-8DC1-4D2D-9C36-2AD84493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5A297-EC64-4F11-BD05-B88EFF33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059E8-3982-4088-8FE7-A81ADB1A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458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BCD5-2548-45A7-BCBE-1BC3EDD2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265E1-28C0-425B-894E-BAB5B431F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7CC70-CCB2-4AA9-9310-792898852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966D7-BB5C-4B1C-91BC-287A4B31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7E464-2C96-4158-BC99-E80F1A90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C82EB-1780-4664-B9A1-92A4B01D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9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2D0C-4C8A-4D2D-A6B9-D1550F0F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A0A51-F0EF-4258-B525-F8BBCDEA0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45C1-684B-4DD9-A011-D2DD5A5F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E20E-2187-4FAF-B956-89DE4834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B2DE1-098E-48FF-9E89-CF06E52F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413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3AF5E-957C-47D0-8E3D-764DE8C87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0A02A-A849-4983-B741-F76A6529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58CFC-7234-414D-BAD1-DE7D0B01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DBD7-B002-4648-A06E-586B0391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8D006-6CF8-4FE7-BBD2-05552B26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42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9B4D-8F8C-CC35-2FE8-CC918EF71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0073" y="445882"/>
            <a:ext cx="9144000" cy="141517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Thanks for your attention! 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C7C0-D41C-381C-B830-D47D61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22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ECC3F8D6-23E2-A840-A7E7-D3BD00AFD5FF}" type="datetimeFigureOut">
              <a:rPr lang="en-FI" smtClean="0"/>
              <a:pPr/>
              <a:t>01/12/2024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0EC4-364E-A2BC-BF9B-0A3A0D9E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990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77C79107-61CC-0F42-AE54-9B0379BF6FC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80AAEE3-106D-1CED-DB5C-9951A066A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6683" y="2565314"/>
            <a:ext cx="3981991" cy="153591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A296237-0FF4-A546-B47C-AC552228CB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51132" y="4394207"/>
            <a:ext cx="2232562" cy="4152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Liber-</a:t>
            </a:r>
            <a:r>
              <a:rPr lang="en-US" dirty="0" err="1"/>
              <a:t>centre.fi</a:t>
            </a:r>
            <a:endParaRPr lang="en-FI" dirty="0"/>
          </a:p>
        </p:txBody>
      </p:sp>
      <p:pic>
        <p:nvPicPr>
          <p:cNvPr id="9" name="Picture 8" descr="A white circle with a grid on it&#10;&#10;Description automatically generated">
            <a:extLst>
              <a:ext uri="{FF2B5EF4-FFF2-40B4-BE49-F238E27FC236}">
                <a16:creationId xmlns:a16="http://schemas.microsoft.com/office/drawing/2014/main" id="{84CC2255-312A-0F3B-27FC-6D2D26DCBC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0019" y="4390273"/>
            <a:ext cx="375752" cy="375752"/>
          </a:xfrm>
          <a:prstGeom prst="rect">
            <a:avLst/>
          </a:prstGeom>
        </p:spPr>
      </p:pic>
      <p:pic>
        <p:nvPicPr>
          <p:cNvPr id="11" name="Picture 10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B03AB306-D4DD-4F40-3F97-423A46D05F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51351" y="5721447"/>
            <a:ext cx="284057" cy="290212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02699A8-A094-CA7D-306A-5AB0DA7912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  <a:biLevel thresh="25000"/>
          </a:blip>
          <a:stretch>
            <a:fillRect/>
          </a:stretch>
        </p:blipFill>
        <p:spPr>
          <a:xfrm>
            <a:off x="4419881" y="5079769"/>
            <a:ext cx="396987" cy="33691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E6DAB9A-1D65-FFE7-1ACF-DB140A9FEEC3}"/>
              </a:ext>
            </a:extLst>
          </p:cNvPr>
          <p:cNvSpPr txBox="1">
            <a:spLocks/>
          </p:cNvSpPr>
          <p:nvPr userDrawn="1"/>
        </p:nvSpPr>
        <p:spPr>
          <a:xfrm>
            <a:off x="5051131" y="5094527"/>
            <a:ext cx="5210469" cy="415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9635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LIBER Centre of Excellence</a:t>
            </a:r>
            <a:endParaRPr lang="en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A77E513-0701-FB28-FD5D-659FC3418072}"/>
              </a:ext>
            </a:extLst>
          </p:cNvPr>
          <p:cNvSpPr txBox="1">
            <a:spLocks/>
          </p:cNvSpPr>
          <p:nvPr userDrawn="1"/>
        </p:nvSpPr>
        <p:spPr>
          <a:xfrm>
            <a:off x="5051132" y="5701127"/>
            <a:ext cx="3798228" cy="415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9635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963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LIBER_Centre</a:t>
            </a:r>
            <a:endParaRPr lang="en-FI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8997E4D9-758D-5F72-8920-085C8EF970B0}"/>
              </a:ext>
            </a:extLst>
          </p:cNvPr>
          <p:cNvSpPr/>
          <p:nvPr userDrawn="1"/>
        </p:nvSpPr>
        <p:spPr>
          <a:xfrm>
            <a:off x="4205938" y="4226560"/>
            <a:ext cx="265733" cy="2032000"/>
          </a:xfrm>
          <a:prstGeom prst="leftBracket">
            <a:avLst>
              <a:gd name="adj" fmla="val 0"/>
            </a:avLst>
          </a:prstGeom>
          <a:ln w="952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533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CA49-0D91-BE7B-4770-14D4B309F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This is the title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2974-01F6-B877-8338-6E08884B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98CA-E232-AB00-D76B-FECCA6ED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32" y="6448425"/>
            <a:ext cx="400517" cy="365125"/>
          </a:xfrm>
        </p:spPr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86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yellow curved object&#10;&#10;Description automatically generated">
            <a:extLst>
              <a:ext uri="{FF2B5EF4-FFF2-40B4-BE49-F238E27FC236}">
                <a16:creationId xmlns:a16="http://schemas.microsoft.com/office/drawing/2014/main" id="{F790849A-010B-9549-3E08-EF54AD6D0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12605" y="38100"/>
            <a:ext cx="1682390" cy="681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BCA49-0D91-BE7B-4770-14D4B309F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This is the title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2974-01F6-B877-8338-6E08884B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98CA-E232-AB00-D76B-FECCA6ED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32" y="6448425"/>
            <a:ext cx="400517" cy="365125"/>
          </a:xfrm>
        </p:spPr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39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rgbClr val="1E2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CA49-0D91-BE7B-4770-14D4B309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2974-01F6-B877-8338-6E08884B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4E008-CA10-FA91-753B-C40E5A0D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0290" y="6172561"/>
            <a:ext cx="1551632" cy="626275"/>
          </a:xfrm>
          <a:prstGeom prst="rect">
            <a:avLst/>
          </a:prstGeom>
        </p:spPr>
      </p:pic>
      <p:pic>
        <p:nvPicPr>
          <p:cNvPr id="4" name="Picture 3" descr="A yellow blue and black swirls&#10;&#10;Description automatically generated">
            <a:extLst>
              <a:ext uri="{FF2B5EF4-FFF2-40B4-BE49-F238E27FC236}">
                <a16:creationId xmlns:a16="http://schemas.microsoft.com/office/drawing/2014/main" id="{1E12F595-9081-B590-1932-E3E59FA9D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159"/>
          <a:stretch/>
        </p:blipFill>
        <p:spPr>
          <a:xfrm>
            <a:off x="11554800" y="6199567"/>
            <a:ext cx="637200" cy="6584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98CA-E232-AB00-D76B-FECCA6ED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C79107-61CC-0F42-AE54-9B0379BF6FC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32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CA49-0D91-BE7B-4770-14D4B309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2A5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2974-01F6-B877-8338-6E08884B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E2A5A"/>
                </a:solidFill>
              </a:defRPr>
            </a:lvl1pPr>
            <a:lvl2pPr>
              <a:defRPr>
                <a:solidFill>
                  <a:srgbClr val="1E2A5A"/>
                </a:solidFill>
              </a:defRPr>
            </a:lvl2pPr>
            <a:lvl3pPr>
              <a:defRPr>
                <a:solidFill>
                  <a:srgbClr val="1E2A5A"/>
                </a:solidFill>
              </a:defRPr>
            </a:lvl3pPr>
            <a:lvl4pPr>
              <a:defRPr>
                <a:solidFill>
                  <a:srgbClr val="1E2A5A"/>
                </a:solidFill>
              </a:defRPr>
            </a:lvl4pPr>
            <a:lvl5pPr>
              <a:defRPr>
                <a:solidFill>
                  <a:srgbClr val="1E2A5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4" name="Picture 3" descr="A yellow blue and black swirls&#10;&#10;Description automatically generated">
            <a:extLst>
              <a:ext uri="{FF2B5EF4-FFF2-40B4-BE49-F238E27FC236}">
                <a16:creationId xmlns:a16="http://schemas.microsoft.com/office/drawing/2014/main" id="{4B6552D9-CEC2-0FC8-A15F-4A4883ADC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9159"/>
          <a:stretch/>
        </p:blipFill>
        <p:spPr>
          <a:xfrm>
            <a:off x="11554800" y="6219312"/>
            <a:ext cx="637200" cy="638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67320-ED7B-DA8B-BF6C-42108CA71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0290" y="6186484"/>
            <a:ext cx="1552926" cy="5952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98CA-E232-AB00-D76B-FECCA6ED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C79107-61CC-0F42-AE54-9B0379BF6FC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361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391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4726-8F25-969D-3DCB-5CA8AACE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137558"/>
            <a:ext cx="8335901" cy="1609614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569-13BB-4D68-9548-6451F41B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3946511"/>
            <a:ext cx="10515600" cy="1219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3DCC-4618-CE57-BAD9-6923E9C1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49" y="55296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ECC3F8D6-23E2-A840-A7E7-D3BD00AFD5FF}" type="datetimeFigureOut">
              <a:rPr lang="en-FI" smtClean="0"/>
              <a:pPr/>
              <a:t>01/12/2024</a:t>
            </a:fld>
            <a:endParaRPr lang="en-FI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D042FBB-9D24-E722-58D6-08057C57C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8167" y="151517"/>
            <a:ext cx="2492785" cy="9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AC6B-B5A4-48AC-91C2-3A8C0118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FBE3-2B23-8AC3-54A6-4D76E23C9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5400000">
            <a:off x="1026788" y="1237943"/>
            <a:ext cx="4252914" cy="5158410"/>
          </a:xfrm>
          <a:prstGeom prst="round1Rect">
            <a:avLst>
              <a:gd name="adj" fmla="val 12784"/>
            </a:avLst>
          </a:prstGeom>
          <a:solidFill>
            <a:schemeClr val="accent1"/>
          </a:solidFill>
        </p:spPr>
        <p:txBody>
          <a:bodyPr vert="vert270" lIns="216000" tIns="216000" rIns="216000" bIns="251999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06AF-EFDB-6005-7B99-52ACC7A9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9107-61CC-0F42-AE54-9B0379BF6FC1}" type="slidenum">
              <a:rPr lang="en-FI" smtClean="0"/>
              <a:t>‹#›</a:t>
            </a:fld>
            <a:endParaRPr lang="en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7D9D0-6D5C-97C2-811F-62FF53F63F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 rot="5400000">
            <a:off x="6409378" y="1237944"/>
            <a:ext cx="4252914" cy="5158409"/>
          </a:xfrm>
          <a:prstGeom prst="round1Rect">
            <a:avLst>
              <a:gd name="adj" fmla="val 12784"/>
            </a:avLst>
          </a:prstGeom>
          <a:solidFill>
            <a:schemeClr val="accent2"/>
          </a:solidFill>
        </p:spPr>
        <p:txBody>
          <a:bodyPr vert="vert270" lIns="216000" tIns="216000" rIns="216000" bIns="251999"/>
          <a:lstStyle>
            <a:lvl1pPr marL="0" indent="0">
              <a:buClr>
                <a:schemeClr val="accent1"/>
              </a:buClr>
              <a:buNone/>
              <a:defRPr>
                <a:solidFill>
                  <a:srgbClr val="1E2A5A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1E2A5A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1E2A5A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1E2A5A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1E2A5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5967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blue and black swirls&#10;&#10;Description automatically generated">
            <a:extLst>
              <a:ext uri="{FF2B5EF4-FFF2-40B4-BE49-F238E27FC236}">
                <a16:creationId xmlns:a16="http://schemas.microsoft.com/office/drawing/2014/main" id="{BE198366-E80C-4E25-4F08-D682F655B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19159"/>
          <a:stretch/>
        </p:blipFill>
        <p:spPr>
          <a:xfrm>
            <a:off x="11554800" y="6247595"/>
            <a:ext cx="637200" cy="61040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645BE-54CF-2BC9-842D-66ADF4BB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457103"/>
            <a:ext cx="7462652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CAD6D-D06B-868F-44AA-8B8D3BD3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040" y="1662353"/>
            <a:ext cx="10779760" cy="435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D40AC-E99F-3DF9-DB46-29FCBE2F2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480" y="6418407"/>
            <a:ext cx="906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1</a:t>
            </a:r>
            <a:endParaRPr lang="en-FI" dirty="0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C388448-383D-2B81-D511-016A8295148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0290" y="6184724"/>
            <a:ext cx="1552926" cy="5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0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E2A5A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963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963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963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963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963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B290C-CDFA-4A05-BBD7-141D59F9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7D08A-7A60-44F6-9A03-44DC4F214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3A35-D419-4992-AC0F-7836BDA0D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A7B0-72B8-4E33-977C-4D3B4CD99602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979B-24A2-4ADC-B85F-22A9A2C4E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3565-6F11-49F6-B429-E62EF03DF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620D-B6EE-45F9-A47B-4583238AAD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74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E72-0A5D-3202-41DA-A87A7886B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88A1-B879-D12D-B894-A848E62F5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&amp; affiliation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7182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5A1D-BA3F-E421-722F-DA1C4EEDC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934" y="4045591"/>
            <a:ext cx="4734187" cy="164460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Name xxx</a:t>
            </a:r>
            <a:br>
              <a:rPr lang="en-US" sz="28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Role</a:t>
            </a:r>
            <a:br>
              <a:rPr lang="en-US" sz="32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Department</a:t>
            </a:r>
            <a:br>
              <a:rPr lang="en-US" sz="28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University</a:t>
            </a:r>
            <a:endParaRPr lang="fi-FI" sz="36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EDCB2-46D9-BA47-4796-4381355E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23" y="5690198"/>
            <a:ext cx="2236801" cy="59981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Date xxx</a:t>
            </a:r>
          </a:p>
          <a:p>
            <a:pPr algn="r"/>
            <a:endParaRPr lang="fi-FI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0AB740D-3FA7-B29C-EFF8-A57835078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0" y="1045250"/>
            <a:ext cx="7259781" cy="27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ACE2-2049-27B4-816F-37A67B938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33BD6-5CF2-7D01-1505-73D6ED86E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8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585E6BB4-4410-3910-9CA6-0005B1BAC032}"/>
              </a:ext>
            </a:extLst>
          </p:cNvPr>
          <p:cNvSpPr/>
          <p:nvPr/>
        </p:nvSpPr>
        <p:spPr>
          <a:xfrm rot="1406387">
            <a:off x="-198567" y="-660867"/>
            <a:ext cx="7104419" cy="4438100"/>
          </a:xfrm>
          <a:prstGeom prst="ellipse">
            <a:avLst/>
          </a:prstGeom>
          <a:solidFill>
            <a:srgbClr val="C5E0B4">
              <a:alpha val="40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D78751-F248-D232-CD03-25326B24322D}"/>
              </a:ext>
            </a:extLst>
          </p:cNvPr>
          <p:cNvSpPr/>
          <p:nvPr/>
        </p:nvSpPr>
        <p:spPr>
          <a:xfrm rot="16591660">
            <a:off x="5425767" y="-539590"/>
            <a:ext cx="7442209" cy="7453317"/>
          </a:xfrm>
          <a:prstGeom prst="ellipse">
            <a:avLst/>
          </a:prstGeom>
          <a:solidFill>
            <a:srgbClr val="F4B183">
              <a:alpha val="30196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54EF80-C686-8152-E760-6DDD4D50F0EB}"/>
              </a:ext>
            </a:extLst>
          </p:cNvPr>
          <p:cNvSpPr/>
          <p:nvPr/>
        </p:nvSpPr>
        <p:spPr>
          <a:xfrm rot="4346322">
            <a:off x="1967634" y="1368963"/>
            <a:ext cx="5110827" cy="8713391"/>
          </a:xfrm>
          <a:prstGeom prst="ellipse">
            <a:avLst/>
          </a:prstGeom>
          <a:solidFill>
            <a:srgbClr val="8FAADC">
              <a:alpha val="30196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24C316-6CF0-D935-0276-D1F96302356E}"/>
              </a:ext>
            </a:extLst>
          </p:cNvPr>
          <p:cNvSpPr txBox="1"/>
          <p:nvPr/>
        </p:nvSpPr>
        <p:spPr>
          <a:xfrm>
            <a:off x="9541046" y="2253229"/>
            <a:ext cx="227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Olli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Ikkala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Molecular materials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Aalto, PHYS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8D54C5-4CF9-4EEE-4AFB-386A09BDC7C0}"/>
              </a:ext>
            </a:extLst>
          </p:cNvPr>
          <p:cNvSpPr/>
          <p:nvPr/>
        </p:nvSpPr>
        <p:spPr>
          <a:xfrm>
            <a:off x="8159322" y="5243246"/>
            <a:ext cx="3422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Robin Ras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Surfaces and interfaces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Aalto, PHYS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838736-DE83-903D-C836-192358B841DB}"/>
              </a:ext>
            </a:extLst>
          </p:cNvPr>
          <p:cNvSpPr/>
          <p:nvPr/>
        </p:nvSpPr>
        <p:spPr>
          <a:xfrm>
            <a:off x="-262931" y="1929962"/>
            <a:ext cx="3108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Merja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Penttilä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 biology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177B0A-E6BF-F3D1-EBED-56AC9C8F9960}"/>
              </a:ext>
            </a:extLst>
          </p:cNvPr>
          <p:cNvSpPr/>
          <p:nvPr/>
        </p:nvSpPr>
        <p:spPr>
          <a:xfrm>
            <a:off x="3275744" y="4152697"/>
            <a:ext cx="23522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Priimägi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 robotics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Tampere University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8CDED1-35F4-CBD2-2E76-C07FFA20528F}"/>
              </a:ext>
            </a:extLst>
          </p:cNvPr>
          <p:cNvSpPr/>
          <p:nvPr/>
        </p:nvSpPr>
        <p:spPr>
          <a:xfrm>
            <a:off x="585981" y="778269"/>
            <a:ext cx="4126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Markus Linder (Head)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Biomolecular materials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Aalto, CHEM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70720C-74E2-D02F-69B2-8C60129E526F}"/>
              </a:ext>
            </a:extLst>
          </p:cNvPr>
          <p:cNvSpPr/>
          <p:nvPr/>
        </p:nvSpPr>
        <p:spPr>
          <a:xfrm>
            <a:off x="8047818" y="442240"/>
            <a:ext cx="3887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Jaakko Timonen (Vice-Head)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matter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Aalto, PHYS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8D005C-8CDC-7ABA-60FA-65269E0B1239}"/>
              </a:ext>
            </a:extLst>
          </p:cNvPr>
          <p:cNvSpPr/>
          <p:nvPr/>
        </p:nvSpPr>
        <p:spPr>
          <a:xfrm>
            <a:off x="8456251" y="3777815"/>
            <a:ext cx="4836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Sammalkorpi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Computational modelling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Aalto, CHEM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8AF9A9-E9E7-6C19-E124-80314A85B80C}"/>
              </a:ext>
            </a:extLst>
          </p:cNvPr>
          <p:cNvSpPr/>
          <p:nvPr/>
        </p:nvSpPr>
        <p:spPr>
          <a:xfrm>
            <a:off x="1252623" y="5549837"/>
            <a:ext cx="2859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Mauri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Kostiainen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Biohybrid materials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Aalto, CHEM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F9D310-FE87-DB14-D2DC-1D9A8F99988F}"/>
              </a:ext>
            </a:extLst>
          </p:cNvPr>
          <p:cNvSpPr txBox="1"/>
          <p:nvPr/>
        </p:nvSpPr>
        <p:spPr>
          <a:xfrm>
            <a:off x="3949233" y="2407771"/>
            <a:ext cx="398699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</a:rPr>
              <a:t>LIFE-INSPIRED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</a:rPr>
              <a:t>MATERIALS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A4E369-B816-75E9-6647-426E664BD2A6}"/>
              </a:ext>
            </a:extLst>
          </p:cNvPr>
          <p:cNvSpPr txBox="1"/>
          <p:nvPr/>
        </p:nvSpPr>
        <p:spPr>
          <a:xfrm>
            <a:off x="294725" y="242249"/>
            <a:ext cx="195919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BIOSCIENCE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06BBC-3BAD-C3C8-DAD5-40DEA2BB3656}"/>
              </a:ext>
            </a:extLst>
          </p:cNvPr>
          <p:cNvSpPr txBox="1"/>
          <p:nvPr/>
        </p:nvSpPr>
        <p:spPr>
          <a:xfrm>
            <a:off x="1353791" y="4705345"/>
            <a:ext cx="191212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CHEMISTRY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3802AB-BE3E-04EA-72A2-60A292F85C70}"/>
              </a:ext>
            </a:extLst>
          </p:cNvPr>
          <p:cNvSpPr txBox="1"/>
          <p:nvPr/>
        </p:nvSpPr>
        <p:spPr>
          <a:xfrm>
            <a:off x="10472648" y="1293958"/>
            <a:ext cx="140891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55FCDE3-7438-67ED-F829-63BBF0154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1" r="-10107" b="-8994"/>
          <a:stretch/>
        </p:blipFill>
        <p:spPr>
          <a:xfrm>
            <a:off x="5457825" y="4104985"/>
            <a:ext cx="1369355" cy="1237417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0A0083C-4D6C-417F-2C81-6B8513238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24716" r="23697" b="37067"/>
          <a:stretch/>
        </p:blipFill>
        <p:spPr>
          <a:xfrm flipH="1">
            <a:off x="4138230" y="5414484"/>
            <a:ext cx="1148144" cy="1254684"/>
          </a:xfrm>
          <a:prstGeom prst="ellipse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C864DC-D530-3430-B9C8-279D55321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11036"/>
          <a:stretch/>
        </p:blipFill>
        <p:spPr>
          <a:xfrm flipH="1">
            <a:off x="4697134" y="712379"/>
            <a:ext cx="1070961" cy="1163157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DCF40CA-155E-4A3D-40F4-594CD8FD45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83" y="1961210"/>
            <a:ext cx="986800" cy="1067179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8D94F5-3096-FD0A-A05C-4754FDBEBE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" b="9058"/>
          <a:stretch/>
        </p:blipFill>
        <p:spPr>
          <a:xfrm>
            <a:off x="7070789" y="392727"/>
            <a:ext cx="977029" cy="1200328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82F5316-B105-353C-F29E-5E23664D41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5754" b="16798"/>
          <a:stretch/>
        </p:blipFill>
        <p:spPr>
          <a:xfrm flipH="1">
            <a:off x="8305867" y="2200708"/>
            <a:ext cx="1197572" cy="1081901"/>
          </a:xfrm>
          <a:prstGeom prst="ellipse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76AF49-36F7-468C-B355-68A57F58F2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2806" r="24381" b="22097"/>
          <a:stretch/>
        </p:blipFill>
        <p:spPr>
          <a:xfrm>
            <a:off x="7070789" y="5095875"/>
            <a:ext cx="1270883" cy="1273849"/>
          </a:xfrm>
          <a:prstGeom prst="ellipse">
            <a:avLst/>
          </a:prstGeom>
        </p:spPr>
      </p:pic>
      <p:pic>
        <p:nvPicPr>
          <p:cNvPr id="47" name="Picture 4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D02EEB6-AEC0-5E5F-B3A8-CC60E9496F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r="1312" b="3969"/>
          <a:stretch/>
        </p:blipFill>
        <p:spPr>
          <a:xfrm flipH="1">
            <a:off x="7360912" y="3687324"/>
            <a:ext cx="1191144" cy="12003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848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20000">
              <a:schemeClr val="accent3"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F5C7-0838-08FA-3655-D2FEA9DF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11" y="384531"/>
            <a:ext cx="10253618" cy="100965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LIBER objectives towards intelligent, adaptive, and active life-like materials 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55D62-CBFE-4D4B-891B-2A4DB28D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8" t="4270" r="3226" b="3445"/>
          <a:stretch/>
        </p:blipFill>
        <p:spPr>
          <a:xfrm>
            <a:off x="104776" y="2246985"/>
            <a:ext cx="3862301" cy="384048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408E5-1A83-64BB-10BC-39217F6F6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" t="4158" r="3232" b="2680"/>
          <a:stretch/>
        </p:blipFill>
        <p:spPr>
          <a:xfrm>
            <a:off x="4095230" y="2185884"/>
            <a:ext cx="3931920" cy="3901581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A0B83-2A27-8DF8-1A1C-E3B02C5D5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" t="3889" r="2368" b="2778"/>
          <a:stretch/>
        </p:blipFill>
        <p:spPr>
          <a:xfrm>
            <a:off x="8155304" y="2246985"/>
            <a:ext cx="3931920" cy="38913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62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DEE1-423F-8161-4CFA-1B1178B1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F74D3-386F-1DB8-7996-D5295CE43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45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A134-59EC-AFED-E626-BAEF7E7B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9AEE-4555-687B-E59C-14435DC3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04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56A0-7483-52DF-1565-FE29BD530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CB355-2B39-D01E-6B40-7C3C5C273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www.libercentre.fi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0427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 Gol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2A5A"/>
      </a:accent1>
      <a:accent2>
        <a:srgbClr val="D199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97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Book</vt:lpstr>
      <vt:lpstr>Avenir Heavy</vt:lpstr>
      <vt:lpstr>Calibri</vt:lpstr>
      <vt:lpstr>Calibri Light</vt:lpstr>
      <vt:lpstr>Cooper Black</vt:lpstr>
      <vt:lpstr>Office Theme</vt:lpstr>
      <vt:lpstr>1_Office Theme</vt:lpstr>
      <vt:lpstr>Title of presentation</vt:lpstr>
      <vt:lpstr>Name xxx Role Department University</vt:lpstr>
      <vt:lpstr>PowerPoint Presentation</vt:lpstr>
      <vt:lpstr>PowerPoint Presentation</vt:lpstr>
      <vt:lpstr>LIBER objectives towards intelligent, adaptive, and active life-like materials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Suvi Karjalainen</dc:creator>
  <cp:lastModifiedBy>Borghei Maryam</cp:lastModifiedBy>
  <cp:revision>5</cp:revision>
  <dcterms:created xsi:type="dcterms:W3CDTF">2023-11-08T08:18:15Z</dcterms:created>
  <dcterms:modified xsi:type="dcterms:W3CDTF">2024-01-12T15:03:29Z</dcterms:modified>
</cp:coreProperties>
</file>